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97"/>
    <p:restoredTop sz="94684"/>
  </p:normalViewPr>
  <p:slideViewPr>
    <p:cSldViewPr snapToGrid="0">
      <p:cViewPr varScale="1">
        <p:scale>
          <a:sx n="98" d="100"/>
          <a:sy n="98" d="100"/>
        </p:scale>
        <p:origin x="232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13D69-1AC6-4117-D277-78E5B7DE1F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45510A-B916-BF16-EB7D-FE50B3083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A7CD3-1B4D-DF68-A190-74FE50946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A2271-08D6-38C0-C243-7B5C67AE8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6183F-99B6-5C31-86A9-C81F87B8B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89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0ADE8-0A50-6F29-B1F9-114028C45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391F4-5C92-34A2-87C8-A8ABA51B3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8FFAB-6F81-B193-D259-2D6F6A1CF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519F5-5B73-AE1F-E19E-44D5D0D58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C49FB-BAE9-53E2-9483-E0D2449F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785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74C7F8-9E96-7977-5387-033814840A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52564-DB1C-8AD0-D035-A1462F1EA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08E83-DDBE-26BE-091A-377AF677C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BFCE9-76BB-FA17-A99C-A7C284378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45DDE-69AA-CCCD-2F51-4E3E11A53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3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688BC-2CCE-89AC-373D-08086FBB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C7A88-3DC7-6440-947E-FA504D68AD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48026-96FC-D558-11EC-7917631D5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46082-5D69-FD45-8E41-063B61691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5C6DE0-5DED-5AAF-575F-83E9636C9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801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57EB8-E7B5-BA9D-BB5B-F363093BF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043D1-F213-1D83-6DCC-FC4E60824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B2D7C-F619-6853-5AA3-C9BC13944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351E9-1138-6686-EF4C-5B64177CA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8C735-0CC9-B410-5F7D-9CD2A5DA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29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2681-CD44-5B20-6371-EA0055359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AC129-CCE6-35AC-1A29-3491D90FF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0AB77-2199-3E13-116E-F42A8E871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84B2F1-DCEE-955C-8D81-9B19954B9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106C35-D9C7-C900-82C6-688BFE9E0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44547-7B20-77AB-E8CD-1A2E75836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929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5CF26-7DC3-E023-CA87-13F2CFD59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A7614-BBA2-0F13-9CEB-345177B1D3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4028A-9762-2340-D8EE-BBA8696C8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0072EA-39E5-0932-46D3-1E52A5C66C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ADBBA-4597-1554-EF77-DA98E57804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884184-1557-58F2-3B2D-3F4134C9D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188CA6-3747-404D-4BB4-6F30CB3B1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DD9B0B-70B7-C8AB-69B2-30B3E8E94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272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5C0D-4388-8EFE-5DFF-DD49059E6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3DFB8C-63CC-BBA7-C8BB-C8CB159C6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130200-F06C-D808-B884-D113D85D0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7A6B8-7A17-3FBC-1F0B-5A74EC42D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449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02E8C9-7F09-FB96-38EB-8E10CED8E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3BB139-7ADA-17DE-BE66-3E7850DAA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F66CAA-B73F-1D6B-B0A9-4EACAB81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877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0A88B-9011-670B-A9EC-AC17361ED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ADFC7-4194-B381-AD77-2662814D1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B29F0-0D67-0172-05E7-13C2B0F98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0CA78C-E4E3-1283-FB19-DF40478E0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D36B0F-8343-CE92-896A-36DE6D221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1FDD9-D967-BB55-983F-869D5AE33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29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5813B-B590-0512-3B45-D3C0B7BE9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030F31-DD40-B380-B8C8-E7ECFDD1CA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9D932-5EFA-BC40-5E65-13A3184984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C6E5F-065E-E761-6161-12E8F86F5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2B078D-9907-3399-A457-D2BCB0EEC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92460-6C18-39FA-94A4-40D067090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063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504FE0-9757-D38C-FA59-8F1BBF00D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5895A9-8E20-4200-765E-C93F6D792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D5704-1444-D0C1-E08A-ACCF5DC498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C39108-5A06-0941-9DF5-7CDE0380119C}" type="datetimeFigureOut">
              <a:rPr lang="en-US" smtClean="0"/>
              <a:t>4/30/24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583B5-BAA5-C5DF-B227-41D844CB7A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8FB12-EC64-A2C7-F1FA-E7D389BBA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2E9ADB-CA59-D945-91F0-34007A169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97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6B3DF1-048D-FECA-2574-05E95417CF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b="1" dirty="0">
                <a:latin typeface="Apple SD Gothic Neo Heavy" panose="02000300000000000000" pitchFamily="2" charset="-127"/>
                <a:ea typeface="Apple SD Gothic Neo Heavy" panose="02000300000000000000" pitchFamily="2" charset="-127"/>
              </a:rPr>
              <a:t>Using Efficient Local Fine-tuning Techniques to Extract Closure Information From Long National Park Comments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3CB78-7E8C-C26C-7B53-DCD0A67F2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Austin Lackey</a:t>
            </a:r>
          </a:p>
        </p:txBody>
      </p:sp>
      <p:pic>
        <p:nvPicPr>
          <p:cNvPr id="5" name="Picture 4" descr="A llama wearing a hat and sunglasses&#10;&#10;Description automatically generated">
            <a:extLst>
              <a:ext uri="{FF2B5EF4-FFF2-40B4-BE49-F238E27FC236}">
                <a16:creationId xmlns:a16="http://schemas.microsoft.com/office/drawing/2014/main" id="{3001E2AD-2B49-19F4-4F18-B95BBCED33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5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79089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D2BC0-2589-F7B6-F005-F9BDA3B4F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pple SD Gothic Neo Heavy" panose="02000300000000000000" pitchFamily="2" charset="-127"/>
                <a:ea typeface="Apple SD Gothic Neo Heavy" panose="02000300000000000000" pitchFamily="2" charset="-127"/>
              </a:rPr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794F5-3615-C4E3-6BA2-D87E598C2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60371" cy="4351338"/>
          </a:xfrm>
        </p:spPr>
        <p:txBody>
          <a:bodyPr/>
          <a:lstStyle/>
          <a:p>
            <a:r>
              <a:rPr 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400 Parks</a:t>
            </a:r>
          </a:p>
          <a:p>
            <a:r>
              <a:rPr 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12 Months of data</a:t>
            </a:r>
          </a:p>
          <a:p>
            <a:endParaRPr 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12x400=~4,000 comments</a:t>
            </a:r>
          </a:p>
        </p:txBody>
      </p:sp>
      <p:pic>
        <p:nvPicPr>
          <p:cNvPr id="5" name="Picture 4" descr="A close-up of a document&#10;&#10;Description automatically generated">
            <a:extLst>
              <a:ext uri="{FF2B5EF4-FFF2-40B4-BE49-F238E27FC236}">
                <a16:creationId xmlns:a16="http://schemas.microsoft.com/office/drawing/2014/main" id="{8939D8F0-6418-A8A9-2F5D-81AC9924D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571" y="1027906"/>
            <a:ext cx="66929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499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D2BC0-2589-F7B6-F005-F9BDA3B4F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pple SD Gothic Neo Heavy" panose="02000300000000000000" pitchFamily="2" charset="-127"/>
                <a:ea typeface="Apple SD Gothic Neo Heavy" panose="02000300000000000000" pitchFamily="2" charset="-127"/>
              </a:rPr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794F5-3615-C4E3-6BA2-D87E598C2B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60371" cy="4351338"/>
          </a:xfrm>
        </p:spPr>
        <p:txBody>
          <a:bodyPr/>
          <a:lstStyle/>
          <a:p>
            <a:r>
              <a:rPr 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400 Parks</a:t>
            </a:r>
          </a:p>
          <a:p>
            <a:r>
              <a:rPr 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12 Months of data</a:t>
            </a:r>
          </a:p>
          <a:p>
            <a:endParaRPr lang="en-US" dirty="0"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12x400=~4,000 comments</a:t>
            </a:r>
          </a:p>
        </p:txBody>
      </p:sp>
      <p:pic>
        <p:nvPicPr>
          <p:cNvPr id="5" name="Picture 4" descr="A close-up of a document&#10;&#10;Description automatically generated">
            <a:extLst>
              <a:ext uri="{FF2B5EF4-FFF2-40B4-BE49-F238E27FC236}">
                <a16:creationId xmlns:a16="http://schemas.microsoft.com/office/drawing/2014/main" id="{8939D8F0-6418-A8A9-2F5D-81AC9924D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571" y="1027906"/>
            <a:ext cx="66929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79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40</Words>
  <Application>Microsoft Macintosh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Apple SD Gothic Neo</vt:lpstr>
      <vt:lpstr>Apple SD Gothic Neo Heavy</vt:lpstr>
      <vt:lpstr>Apple SD Gothic Neo Heavy</vt:lpstr>
      <vt:lpstr>Aptos</vt:lpstr>
      <vt:lpstr>Aptos Display</vt:lpstr>
      <vt:lpstr>Arial</vt:lpstr>
      <vt:lpstr>Office Theme</vt:lpstr>
      <vt:lpstr>Using Efficient Local Fine-tuning Techniques to Extract Closure Information From Long National Park Comments</vt:lpstr>
      <vt:lpstr>The Problem</vt:lpstr>
      <vt:lpstr>The Problem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Efficient Local Fine-tuning Techniques to Extract Closure Information From Long National Park Comments</dc:title>
  <dc:creator>Austin Lackey</dc:creator>
  <cp:lastModifiedBy>Austin Lackey</cp:lastModifiedBy>
  <cp:revision>1</cp:revision>
  <dcterms:created xsi:type="dcterms:W3CDTF">2024-04-30T09:33:40Z</dcterms:created>
  <dcterms:modified xsi:type="dcterms:W3CDTF">2024-04-30T09:40:29Z</dcterms:modified>
</cp:coreProperties>
</file>

<file path=docProps/thumbnail.jpeg>
</file>